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2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0B11C-D2AD-465E-B354-E425A21C41B9}" type="datetimeFigureOut">
              <a:rPr lang="sk-SK" smtClean="0"/>
              <a:t>22.5.2018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3A47F-9A9C-4E9F-BC58-130C0CCCEE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8152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3A47F-9A9C-4E9F-BC58-130C0CCCEED0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3614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2C86-DCD9-4AD3-A969-A0B152AA7B73}" type="datetimeFigureOut">
              <a:rPr lang="sk-SK" smtClean="0"/>
              <a:t>22.5.2018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1735-730A-4EA8-980D-AD76B73E74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5399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2C86-DCD9-4AD3-A969-A0B152AA7B73}" type="datetimeFigureOut">
              <a:rPr lang="sk-SK" smtClean="0"/>
              <a:t>22.5.2018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1735-730A-4EA8-980D-AD76B73E74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5750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2C86-DCD9-4AD3-A969-A0B152AA7B73}" type="datetimeFigureOut">
              <a:rPr lang="sk-SK" smtClean="0"/>
              <a:t>22.5.2018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1735-730A-4EA8-980D-AD76B73E74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3253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2C86-DCD9-4AD3-A969-A0B152AA7B73}" type="datetimeFigureOut">
              <a:rPr lang="sk-SK" smtClean="0"/>
              <a:t>22.5.2018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1735-730A-4EA8-980D-AD76B73E74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011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2C86-DCD9-4AD3-A969-A0B152AA7B73}" type="datetimeFigureOut">
              <a:rPr lang="sk-SK" smtClean="0"/>
              <a:t>22.5.2018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1735-730A-4EA8-980D-AD76B73E74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9943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2C86-DCD9-4AD3-A969-A0B152AA7B73}" type="datetimeFigureOut">
              <a:rPr lang="sk-SK" smtClean="0"/>
              <a:t>22.5.2018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1735-730A-4EA8-980D-AD76B73E74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323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2C86-DCD9-4AD3-A969-A0B152AA7B73}" type="datetimeFigureOut">
              <a:rPr lang="sk-SK" smtClean="0"/>
              <a:t>22.5.2018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1735-730A-4EA8-980D-AD76B73E74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69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2C86-DCD9-4AD3-A969-A0B152AA7B73}" type="datetimeFigureOut">
              <a:rPr lang="sk-SK" smtClean="0"/>
              <a:t>22.5.2018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1735-730A-4EA8-980D-AD76B73E74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820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2C86-DCD9-4AD3-A969-A0B152AA7B73}" type="datetimeFigureOut">
              <a:rPr lang="sk-SK" smtClean="0"/>
              <a:t>22.5.2018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1735-730A-4EA8-980D-AD76B73E74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8290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2C86-DCD9-4AD3-A969-A0B152AA7B73}" type="datetimeFigureOut">
              <a:rPr lang="sk-SK" smtClean="0"/>
              <a:t>22.5.2018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1735-730A-4EA8-980D-AD76B73E74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491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2C86-DCD9-4AD3-A969-A0B152AA7B73}" type="datetimeFigureOut">
              <a:rPr lang="sk-SK" smtClean="0"/>
              <a:t>22.5.2018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1735-730A-4EA8-980D-AD76B73E74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875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72C86-DCD9-4AD3-A969-A0B152AA7B73}" type="datetimeFigureOut">
              <a:rPr lang="sk-SK" smtClean="0"/>
              <a:t>22.5.2018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31735-730A-4EA8-980D-AD76B73E74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774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Opraven&#225;%20verzia%20R%20+%20SV.docx" TargetMode="External"/><Relationship Id="rId2" Type="http://schemas.openxmlformats.org/officeDocument/2006/relationships/hyperlink" Target="https://youtu.be/q1kQfZaiYo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-AKKWyn8izI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3078" y="271962"/>
            <a:ext cx="11041039" cy="1195834"/>
          </a:xfrm>
        </p:spPr>
        <p:txBody>
          <a:bodyPr>
            <a:normAutofit/>
          </a:bodyPr>
          <a:lstStyle/>
          <a:p>
            <a:r>
              <a:rPr lang="sk-SK" sz="4400" b="1" dirty="0" smtClean="0">
                <a:solidFill>
                  <a:srgbClr val="FF0000"/>
                </a:solidFill>
              </a:rPr>
              <a:t>REFLEXIA </a:t>
            </a:r>
            <a:r>
              <a:rPr lang="sk-SK" sz="4400" b="1" dirty="0">
                <a:solidFill>
                  <a:srgbClr val="FF0000"/>
                </a:solidFill>
              </a:rPr>
              <a:t>A SPÄTNÁ VÄZBA </a:t>
            </a:r>
            <a:r>
              <a:rPr lang="sk-SK" sz="4400" b="1" dirty="0" smtClean="0">
                <a:solidFill>
                  <a:srgbClr val="FF0000"/>
                </a:solidFill>
              </a:rPr>
              <a:t>NA 1. ST. ZŠ </a:t>
            </a:r>
            <a:endParaRPr lang="sk-SK" sz="4400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318197"/>
            <a:ext cx="9144000" cy="4056845"/>
          </a:xfrm>
        </p:spPr>
        <p:txBody>
          <a:bodyPr>
            <a:normAutofit lnSpcReduction="10000"/>
          </a:bodyPr>
          <a:lstStyle/>
          <a:p>
            <a:endParaRPr lang="sk-SK" dirty="0"/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990850" algn="l"/>
              </a:tabLst>
            </a:pPr>
            <a:endParaRPr lang="sk-SK" u="sng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990850" algn="l"/>
              </a:tabLst>
            </a:pPr>
            <a:endParaRPr lang="sk-SK" u="sng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990850" algn="l"/>
              </a:tabLst>
            </a:pPr>
            <a:endParaRPr lang="sk-SK" u="sng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990850" algn="l"/>
              </a:tabLst>
            </a:pPr>
            <a:endParaRPr lang="sk-SK" u="sng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990850" algn="l"/>
              </a:tabLst>
            </a:pPr>
            <a:endParaRPr lang="sk-SK" u="sng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990850" algn="l"/>
              </a:tabLst>
            </a:pPr>
            <a:r>
              <a:rPr lang="sk-SK" u="sng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Prečo </a:t>
            </a:r>
            <a:r>
              <a:rPr lang="sk-SK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sa na vyučovaní robí reflexia</a:t>
            </a:r>
            <a:r>
              <a:rPr lang="sk-SK" u="sng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?</a:t>
            </a:r>
            <a:endParaRPr lang="en-US" u="sng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u="sng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3" action="ppaction://hlinkfile"/>
            </a:endParaRPr>
          </a:p>
          <a:p>
            <a:endParaRPr lang="sk-SK" u="sng" dirty="0" smtClean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2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987" y="1813229"/>
            <a:ext cx="4731222" cy="354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9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28897"/>
            <a:ext cx="10515600" cy="1026947"/>
          </a:xfrm>
        </p:spPr>
        <p:txBody>
          <a:bodyPr>
            <a:normAutofit/>
          </a:bodyPr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Rozdiel medzi reflexiou a spätnou väzbou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2374710"/>
            <a:ext cx="10515600" cy="4211685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>
                <a:solidFill>
                  <a:srgbClr val="FF0000"/>
                </a:solidFill>
              </a:rPr>
              <a:t>Reflexia</a:t>
            </a:r>
            <a:r>
              <a:rPr lang="sk-SK" dirty="0" smtClean="0"/>
              <a:t> – učiteľ dáva otvorenú otázku, na ktorú si žiak sám hľadá  odpoveď </a:t>
            </a:r>
          </a:p>
          <a:p>
            <a:pPr marL="0" indent="0">
              <a:buNone/>
            </a:pPr>
            <a:r>
              <a:rPr lang="sk-SK" i="1" dirty="0"/>
              <a:t> </a:t>
            </a:r>
            <a:r>
              <a:rPr lang="sk-SK" i="1" dirty="0" smtClean="0"/>
              <a:t>            </a:t>
            </a:r>
            <a:endParaRPr lang="sk-SK" b="1" dirty="0" smtClean="0"/>
          </a:p>
          <a:p>
            <a:pPr marL="0" indent="0">
              <a:buNone/>
            </a:pPr>
            <a:endParaRPr lang="sk-SK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b="1" dirty="0" smtClean="0">
                <a:solidFill>
                  <a:srgbClr val="FF0000"/>
                </a:solidFill>
              </a:rPr>
              <a:t>Spätná väzba </a:t>
            </a:r>
            <a:r>
              <a:rPr lang="sk-SK" dirty="0" smtClean="0"/>
              <a:t>– učiteľ konštatuje, čo bolo dobré a čo sa nepodarilo</a:t>
            </a:r>
          </a:p>
        </p:txBody>
      </p:sp>
    </p:spTree>
    <p:extLst>
      <p:ext uri="{BB962C8B-B14F-4D97-AF65-F5344CB8AC3E}">
        <p14:creationId xmlns:p14="http://schemas.microsoft.com/office/powerpoint/2010/main" val="414248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Vyučovanie ako beh na dlhé trate 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sk-SK" dirty="0"/>
          </a:p>
        </p:txBody>
      </p:sp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84" y="2061463"/>
            <a:ext cx="6179431" cy="411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1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TV je pohyb, radosť a spätná väzba 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277" y="1787854"/>
            <a:ext cx="5506399" cy="4129799"/>
          </a:xfrm>
        </p:spPr>
      </p:pic>
      <p:pic>
        <p:nvPicPr>
          <p:cNvPr id="5" name="Obrázok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51" y="1787854"/>
            <a:ext cx="6196447" cy="41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5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„Kuchárska kniha“ a čo ďalej? 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24297"/>
          </a:xfrm>
        </p:spPr>
        <p:txBody>
          <a:bodyPr/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err="1" smtClean="0"/>
              <a:t>Mikroprojekt</a:t>
            </a:r>
            <a:r>
              <a:rPr lang="sk-SK" dirty="0" smtClean="0"/>
              <a:t> </a:t>
            </a:r>
            <a:r>
              <a:rPr lang="sk-SK" b="1" dirty="0"/>
              <a:t>„Kuchárska kniha“ plná receptov ako na </a:t>
            </a:r>
            <a:r>
              <a:rPr lang="sk-SK" b="1" dirty="0" smtClean="0"/>
              <a:t>reflexiu</a:t>
            </a:r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b="1" dirty="0"/>
              <a:t>P</a:t>
            </a:r>
            <a:r>
              <a:rPr lang="sk-SK" b="1" dirty="0" smtClean="0"/>
              <a:t>rogram </a:t>
            </a:r>
            <a:r>
              <a:rPr lang="sk-SK" b="1" dirty="0" smtClean="0"/>
              <a:t>podpory a rozvoja z LEAF </a:t>
            </a:r>
            <a:r>
              <a:rPr lang="sk-SK" b="1" dirty="0" err="1" smtClean="0"/>
              <a:t>Award</a:t>
            </a:r>
            <a:r>
              <a:rPr lang="sk-SK" b="1" dirty="0" smtClean="0"/>
              <a:t> 2018 </a:t>
            </a:r>
            <a:r>
              <a:rPr lang="sk-SK" dirty="0"/>
              <a:t>pre učiteľov 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z </a:t>
            </a:r>
            <a:r>
              <a:rPr lang="sk-SK" dirty="0"/>
              <a:t>IRPU (rozšírenie „Kuchárskej knihy“, webová stránka, blogy, </a:t>
            </a:r>
            <a:r>
              <a:rPr lang="sk-SK" dirty="0" err="1" smtClean="0"/>
              <a:t>webináre</a:t>
            </a:r>
            <a:r>
              <a:rPr lang="sk-SK" dirty="0"/>
              <a:t> </a:t>
            </a:r>
            <a:r>
              <a:rPr lang="sk-SK" dirty="0" smtClean="0"/>
              <a:t>a  </a:t>
            </a:r>
            <a:r>
              <a:rPr lang="sk-SK" dirty="0"/>
              <a:t>školenia)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7090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8865" y="2562415"/>
            <a:ext cx="10698708" cy="1325563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Ďakujem za pozornosť </a:t>
            </a:r>
            <a:r>
              <a:rPr lang="sk-SK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sk-SK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9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115</Words>
  <Application>Microsoft Office PowerPoint</Application>
  <PresentationFormat>Širokouhlá</PresentationFormat>
  <Paragraphs>24</Paragraphs>
  <Slides>6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Motív Office</vt:lpstr>
      <vt:lpstr>REFLEXIA A SPÄTNÁ VÄZBA NA 1. ST. ZŠ </vt:lpstr>
      <vt:lpstr>Rozdiel medzi reflexiou a spätnou väzbou</vt:lpstr>
      <vt:lpstr>Vyučovanie ako beh na dlhé trate </vt:lpstr>
      <vt:lpstr>TV je pohyb, radosť a spätná väzba </vt:lpstr>
      <vt:lpstr>„Kuchárska kniha“ a čo ďalej? </vt:lpstr>
      <vt:lpstr>Ďakujem za pozornosť 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Denisa Suchovska</dc:creator>
  <cp:lastModifiedBy>Denisa Suchovska</cp:lastModifiedBy>
  <cp:revision>33</cp:revision>
  <dcterms:created xsi:type="dcterms:W3CDTF">2018-05-01T14:23:04Z</dcterms:created>
  <dcterms:modified xsi:type="dcterms:W3CDTF">2018-05-22T03:01:07Z</dcterms:modified>
</cp:coreProperties>
</file>